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5/31/2019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err="1" smtClean="0">
                <a:latin typeface="+mj-ea"/>
              </a:rPr>
              <a:t>Rwd</a:t>
            </a:r>
            <a:r>
              <a:rPr lang="zh-TW" altLang="en-US" dirty="0" smtClean="0">
                <a:latin typeface="+mj-ea"/>
              </a:rPr>
              <a:t>網頁 設計說明</a:t>
            </a:r>
            <a:endParaRPr lang="en-US" dirty="0">
              <a:latin typeface="+mj-ea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dirty="0" smtClean="0">
                <a:latin typeface="+mn-ea"/>
              </a:rPr>
              <a:t>高于梵 資工二 </a:t>
            </a:r>
            <a:r>
              <a:rPr lang="en-US" altLang="zh-TW" dirty="0" smtClean="0">
                <a:latin typeface="+mn-ea"/>
              </a:rPr>
              <a:t>106590004</a:t>
            </a:r>
            <a:endParaRPr 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31891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+mn-ea"/>
                <a:ea typeface="+mn-ea"/>
              </a:rPr>
              <a:t>1280</a:t>
            </a:r>
            <a:r>
              <a:rPr lang="zh-TW" altLang="en-US" dirty="0" smtClean="0">
                <a:latin typeface="+mn-ea"/>
                <a:ea typeface="+mn-ea"/>
              </a:rPr>
              <a:t> </a:t>
            </a:r>
            <a:r>
              <a:rPr lang="en-US" altLang="zh-TW" dirty="0" smtClean="0">
                <a:latin typeface="+mn-ea"/>
                <a:ea typeface="+mn-ea"/>
              </a:rPr>
              <a:t>l</a:t>
            </a:r>
            <a:r>
              <a:rPr lang="zh-TW" altLang="en-US" dirty="0" smtClean="0">
                <a:latin typeface="+mn-ea"/>
                <a:ea typeface="+mn-ea"/>
              </a:rPr>
              <a:t>版型</a:t>
            </a:r>
            <a:endParaRPr lang="en-US" dirty="0">
              <a:latin typeface="+mn-ea"/>
              <a:ea typeface="+mn-ea"/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210" y="1958356"/>
            <a:ext cx="4191981" cy="4666854"/>
          </a:xfrm>
        </p:spPr>
      </p:pic>
      <p:sp>
        <p:nvSpPr>
          <p:cNvPr id="5" name="文字方塊 4"/>
          <p:cNvSpPr txBox="1"/>
          <p:nvPr/>
        </p:nvSpPr>
        <p:spPr>
          <a:xfrm>
            <a:off x="6096000" y="2814455"/>
            <a:ext cx="5041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一般版畫面（電腦），正常的資料排序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86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+mn-ea"/>
                <a:ea typeface="+mn-ea"/>
              </a:rPr>
              <a:t>768</a:t>
            </a:r>
            <a:r>
              <a:rPr lang="zh-TW" altLang="en-US" dirty="0" smtClean="0">
                <a:latin typeface="+mn-ea"/>
                <a:ea typeface="+mn-ea"/>
              </a:rPr>
              <a:t> </a:t>
            </a:r>
            <a:r>
              <a:rPr lang="en-US" altLang="zh-TW" dirty="0" smtClean="0">
                <a:latin typeface="+mn-ea"/>
                <a:ea typeface="+mn-ea"/>
              </a:rPr>
              <a:t>m</a:t>
            </a:r>
            <a:r>
              <a:rPr lang="zh-TW" altLang="en-US" dirty="0" smtClean="0">
                <a:latin typeface="+mn-ea"/>
                <a:ea typeface="+mn-ea"/>
              </a:rPr>
              <a:t>版型</a:t>
            </a:r>
            <a:endParaRPr lang="en-US" dirty="0">
              <a:latin typeface="+mn-ea"/>
              <a:ea typeface="+mn-ea"/>
            </a:endParaRPr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505" y="1978024"/>
            <a:ext cx="3159390" cy="4632127"/>
          </a:xfrm>
        </p:spPr>
      </p:pic>
      <p:sp>
        <p:nvSpPr>
          <p:cNvPr id="6" name="文字方塊 5"/>
          <p:cNvSpPr txBox="1"/>
          <p:nvPr/>
        </p:nvSpPr>
        <p:spPr>
          <a:xfrm>
            <a:off x="5600700" y="2775715"/>
            <a:ext cx="56515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+mn-ea"/>
              </a:rPr>
              <a:t>對映</a:t>
            </a:r>
            <a:r>
              <a:rPr lang="en-US" altLang="zh-TW" dirty="0" smtClean="0">
                <a:latin typeface="+mn-ea"/>
              </a:rPr>
              <a:t>768px</a:t>
            </a:r>
            <a:r>
              <a:rPr lang="zh-TW" altLang="en-US" dirty="0" smtClean="0">
                <a:latin typeface="+mn-ea"/>
              </a:rPr>
              <a:t>的平板的大小，隱藏部分不重要的資訊</a:t>
            </a:r>
            <a:endParaRPr lang="en-US" altLang="zh-TW" dirty="0" smtClean="0">
              <a:latin typeface="+mn-ea"/>
            </a:endParaRPr>
          </a:p>
          <a:p>
            <a:endParaRPr lang="en-US" dirty="0">
              <a:latin typeface="+mn-ea"/>
            </a:endParaRPr>
          </a:p>
          <a:p>
            <a:r>
              <a:rPr lang="zh-TW" altLang="en-US" dirty="0" smtClean="0">
                <a:latin typeface="+mn-ea"/>
              </a:rPr>
              <a:t>加上選單按鈕方便使用者在小螢幕上操作</a:t>
            </a:r>
            <a:endParaRPr lang="en-US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39805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+mn-ea"/>
                <a:ea typeface="+mn-ea"/>
              </a:rPr>
              <a:t>320</a:t>
            </a:r>
            <a:r>
              <a:rPr lang="zh-TW" altLang="en-US" dirty="0" smtClean="0">
                <a:latin typeface="+mn-ea"/>
                <a:ea typeface="+mn-ea"/>
              </a:rPr>
              <a:t> </a:t>
            </a:r>
            <a:r>
              <a:rPr lang="en-US" altLang="zh-TW" dirty="0" smtClean="0">
                <a:latin typeface="+mn-ea"/>
                <a:ea typeface="+mn-ea"/>
              </a:rPr>
              <a:t>m</a:t>
            </a:r>
            <a:r>
              <a:rPr lang="zh-TW" altLang="en-US" dirty="0" smtClean="0">
                <a:latin typeface="+mn-ea"/>
                <a:ea typeface="+mn-ea"/>
              </a:rPr>
              <a:t>版型</a:t>
            </a:r>
            <a:endParaRPr lang="en-US" dirty="0">
              <a:latin typeface="+mn-ea"/>
              <a:ea typeface="+mn-ea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222"/>
          <a:stretch/>
        </p:blipFill>
        <p:spPr>
          <a:xfrm>
            <a:off x="2326654" y="2061512"/>
            <a:ext cx="2397746" cy="4383063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6" name="文字方塊 5"/>
          <p:cNvSpPr txBox="1"/>
          <p:nvPr/>
        </p:nvSpPr>
        <p:spPr>
          <a:xfrm>
            <a:off x="5600700" y="2775715"/>
            <a:ext cx="5041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左邊按鈕選單可以點開</a:t>
            </a:r>
            <a:endParaRPr lang="en-US" altLang="zh-TW" dirty="0" smtClean="0"/>
          </a:p>
          <a:p>
            <a:r>
              <a:rPr lang="zh-TW" altLang="en-US" dirty="0" smtClean="0"/>
              <a:t>方便使用者操作</a:t>
            </a:r>
            <a:endParaRPr lang="en-US" altLang="zh-TW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zh-TW" altLang="en-US" dirty="0" smtClean="0"/>
              <a:t>圖片清晰易懂，幫助使用者一目了然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30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+mn-ea"/>
                <a:ea typeface="+mn-ea"/>
              </a:rPr>
              <a:t>320</a:t>
            </a:r>
            <a:r>
              <a:rPr lang="zh-TW" altLang="en-US" dirty="0" smtClean="0">
                <a:latin typeface="+mn-ea"/>
                <a:ea typeface="+mn-ea"/>
              </a:rPr>
              <a:t> </a:t>
            </a:r>
            <a:r>
              <a:rPr lang="en-US" altLang="zh-TW" dirty="0" smtClean="0">
                <a:latin typeface="+mn-ea"/>
                <a:ea typeface="+mn-ea"/>
              </a:rPr>
              <a:t>m</a:t>
            </a:r>
            <a:r>
              <a:rPr lang="zh-TW" altLang="en-US" dirty="0" smtClean="0">
                <a:latin typeface="+mn-ea"/>
                <a:ea typeface="+mn-ea"/>
              </a:rPr>
              <a:t>版型</a:t>
            </a:r>
            <a:endParaRPr lang="en-US" dirty="0">
              <a:latin typeface="+mn-ea"/>
              <a:ea typeface="+mn-ea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333" b="7593"/>
          <a:stretch/>
        </p:blipFill>
        <p:spPr>
          <a:xfrm>
            <a:off x="2235200" y="2017456"/>
            <a:ext cx="2463800" cy="4658352"/>
          </a:xfrm>
          <a:prstGeom prst="rect">
            <a:avLst/>
          </a:prstGeom>
          <a:ln>
            <a:solidFill>
              <a:schemeClr val="tx1">
                <a:lumMod val="85000"/>
                <a:lumOff val="15000"/>
              </a:schemeClr>
            </a:solidFill>
          </a:ln>
        </p:spPr>
      </p:pic>
      <p:sp>
        <p:nvSpPr>
          <p:cNvPr id="7" name="文字方塊 6"/>
          <p:cNvSpPr txBox="1"/>
          <p:nvPr/>
        </p:nvSpPr>
        <p:spPr>
          <a:xfrm>
            <a:off x="5384800" y="3042415"/>
            <a:ext cx="5372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圖片很大很好點擊，很適合手機或平板操作</a:t>
            </a:r>
            <a:endParaRPr lang="en-US" altLang="zh-TW" dirty="0" smtClean="0"/>
          </a:p>
          <a:p>
            <a:endParaRPr lang="en-US" dirty="0"/>
          </a:p>
          <a:p>
            <a:r>
              <a:rPr lang="zh-TW" altLang="en-US" dirty="0" smtClean="0"/>
              <a:t>圖片內容清晰易懂，搭配良好的分隔線，作為區分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09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+mn-ea"/>
                <a:ea typeface="+mn-ea"/>
              </a:rPr>
              <a:t>設計說明結束</a:t>
            </a:r>
            <a:endParaRPr lang="en-US" dirty="0">
              <a:latin typeface="+mn-ea"/>
              <a:ea typeface="+mn-ea"/>
            </a:endParaRPr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zh-TW" altLang="en-US" dirty="0"/>
              <a:t>謝</a:t>
            </a:r>
            <a:r>
              <a:rPr lang="zh-TW" altLang="en-US" dirty="0" smtClean="0"/>
              <a:t>謝觀看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9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紅利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108</Words>
  <Application>Microsoft Office PowerPoint</Application>
  <PresentationFormat>寬螢幕</PresentationFormat>
  <Paragraphs>20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0" baseType="lpstr">
      <vt:lpstr>Gill Sans MT</vt:lpstr>
      <vt:lpstr>微軟正黑體</vt:lpstr>
      <vt:lpstr>Wingdings 2</vt:lpstr>
      <vt:lpstr>紅利</vt:lpstr>
      <vt:lpstr>Rwd網頁 設計說明</vt:lpstr>
      <vt:lpstr>1280 l版型</vt:lpstr>
      <vt:lpstr>768 m版型</vt:lpstr>
      <vt:lpstr>320 m版型</vt:lpstr>
      <vt:lpstr>320 m版型</vt:lpstr>
      <vt:lpstr>設計說明結束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Rwd網頁 設計說明</dc:title>
  <dc:creator>pickuse</dc:creator>
  <cp:lastModifiedBy>pickuse</cp:lastModifiedBy>
  <cp:revision>5</cp:revision>
  <dcterms:created xsi:type="dcterms:W3CDTF">2019-05-31T13:37:46Z</dcterms:created>
  <dcterms:modified xsi:type="dcterms:W3CDTF">2019-05-31T14:14:39Z</dcterms:modified>
</cp:coreProperties>
</file>

<file path=docProps/thumbnail.jpeg>
</file>